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Paula Santos" initials="APS" lastIdx="1" clrIdx="0">
    <p:extLst>
      <p:ext uri="{19B8F6BF-5375-455C-9EA6-DF929625EA0E}">
        <p15:presenceInfo xmlns:p15="http://schemas.microsoft.com/office/powerpoint/2012/main" xmlns="" userId="9860d5342eabd5b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472C4"/>
    <a:srgbClr val="FF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04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268ACB56-2D13-4D21-BBA4-705EA9C242A7}"/>
              </a:ext>
            </a:extLst>
          </p:cNvPr>
          <p:cNvSpPr/>
          <p:nvPr userDrawn="1"/>
        </p:nvSpPr>
        <p:spPr>
          <a:xfrm flipV="1">
            <a:off x="1" y="0"/>
            <a:ext cx="9906000" cy="6858000"/>
          </a:xfrm>
          <a:prstGeom prst="rect">
            <a:avLst/>
          </a:prstGeom>
          <a:solidFill>
            <a:srgbClr val="F7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dirty="0"/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xmlns="" id="{E41FBD39-AB98-4BF9-B5B4-EDD9B9494919}"/>
              </a:ext>
            </a:extLst>
          </p:cNvPr>
          <p:cNvSpPr/>
          <p:nvPr userDrawn="1"/>
        </p:nvSpPr>
        <p:spPr>
          <a:xfrm>
            <a:off x="4135" y="-25944"/>
            <a:ext cx="9901864" cy="3393365"/>
          </a:xfrm>
          <a:custGeom>
            <a:avLst/>
            <a:gdLst>
              <a:gd name="connsiteX0" fmla="*/ 5384800 w 10803466"/>
              <a:gd name="connsiteY0" fmla="*/ 3556000 h 6383867"/>
              <a:gd name="connsiteX1" fmla="*/ 0 w 10803466"/>
              <a:gd name="connsiteY1" fmla="*/ 6383867 h 6383867"/>
              <a:gd name="connsiteX2" fmla="*/ 0 w 10803466"/>
              <a:gd name="connsiteY2" fmla="*/ 0 h 6383867"/>
              <a:gd name="connsiteX3" fmla="*/ 10803466 w 10803466"/>
              <a:gd name="connsiteY3" fmla="*/ 33867 h 6383867"/>
              <a:gd name="connsiteX4" fmla="*/ 10786533 w 10803466"/>
              <a:gd name="connsiteY4" fmla="*/ 6146800 h 6383867"/>
              <a:gd name="connsiteX5" fmla="*/ 5384800 w 10803466"/>
              <a:gd name="connsiteY5" fmla="*/ 3556000 h 6383867"/>
              <a:gd name="connsiteX0" fmla="*/ 5384800 w 10803466"/>
              <a:gd name="connsiteY0" fmla="*/ 3556000 h 6146800"/>
              <a:gd name="connsiteX1" fmla="*/ 0 w 10803466"/>
              <a:gd name="connsiteY1" fmla="*/ 6079067 h 6146800"/>
              <a:gd name="connsiteX2" fmla="*/ 0 w 10803466"/>
              <a:gd name="connsiteY2" fmla="*/ 0 h 6146800"/>
              <a:gd name="connsiteX3" fmla="*/ 10803466 w 10803466"/>
              <a:gd name="connsiteY3" fmla="*/ 33867 h 6146800"/>
              <a:gd name="connsiteX4" fmla="*/ 10786533 w 10803466"/>
              <a:gd name="connsiteY4" fmla="*/ 6146800 h 6146800"/>
              <a:gd name="connsiteX5" fmla="*/ 5384800 w 10803466"/>
              <a:gd name="connsiteY5" fmla="*/ 3556000 h 6146800"/>
              <a:gd name="connsiteX0" fmla="*/ 5384800 w 10803466"/>
              <a:gd name="connsiteY0" fmla="*/ 3556000 h 6180667"/>
              <a:gd name="connsiteX1" fmla="*/ 0 w 10803466"/>
              <a:gd name="connsiteY1" fmla="*/ 6180667 h 6180667"/>
              <a:gd name="connsiteX2" fmla="*/ 0 w 10803466"/>
              <a:gd name="connsiteY2" fmla="*/ 0 h 6180667"/>
              <a:gd name="connsiteX3" fmla="*/ 10803466 w 10803466"/>
              <a:gd name="connsiteY3" fmla="*/ 33867 h 6180667"/>
              <a:gd name="connsiteX4" fmla="*/ 10786533 w 10803466"/>
              <a:gd name="connsiteY4" fmla="*/ 6146800 h 6180667"/>
              <a:gd name="connsiteX5" fmla="*/ 5384800 w 10803466"/>
              <a:gd name="connsiteY5" fmla="*/ 3556000 h 6180667"/>
              <a:gd name="connsiteX0" fmla="*/ 5401733 w 10803466"/>
              <a:gd name="connsiteY0" fmla="*/ 4572000 h 6180667"/>
              <a:gd name="connsiteX1" fmla="*/ 0 w 10803466"/>
              <a:gd name="connsiteY1" fmla="*/ 6180667 h 6180667"/>
              <a:gd name="connsiteX2" fmla="*/ 0 w 10803466"/>
              <a:gd name="connsiteY2" fmla="*/ 0 h 6180667"/>
              <a:gd name="connsiteX3" fmla="*/ 10803466 w 10803466"/>
              <a:gd name="connsiteY3" fmla="*/ 33867 h 6180667"/>
              <a:gd name="connsiteX4" fmla="*/ 10786533 w 10803466"/>
              <a:gd name="connsiteY4" fmla="*/ 6146800 h 6180667"/>
              <a:gd name="connsiteX5" fmla="*/ 5401733 w 10803466"/>
              <a:gd name="connsiteY5" fmla="*/ 4572000 h 618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03466" h="6180667">
                <a:moveTo>
                  <a:pt x="5401733" y="4572000"/>
                </a:moveTo>
                <a:lnTo>
                  <a:pt x="0" y="6180667"/>
                </a:lnTo>
                <a:lnTo>
                  <a:pt x="0" y="0"/>
                </a:lnTo>
                <a:lnTo>
                  <a:pt x="10803466" y="33867"/>
                </a:lnTo>
                <a:cubicBezTo>
                  <a:pt x="10797822" y="2071511"/>
                  <a:pt x="10792177" y="4109156"/>
                  <a:pt x="10786533" y="6146800"/>
                </a:cubicBezTo>
                <a:lnTo>
                  <a:pt x="5401733" y="4572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73C63227-0DAC-4796-83A4-9BF3CB079399}"/>
              </a:ext>
            </a:extLst>
          </p:cNvPr>
          <p:cNvSpPr/>
          <p:nvPr userDrawn="1"/>
        </p:nvSpPr>
        <p:spPr>
          <a:xfrm>
            <a:off x="142614" y="134224"/>
            <a:ext cx="9621872" cy="6585358"/>
          </a:xfrm>
          <a:prstGeom prst="rect">
            <a:avLst/>
          </a:prstGeom>
          <a:noFill/>
          <a:ln cmpd="thickThin">
            <a:extLst>
              <a:ext uri="{C807C97D-BFC1-408E-A445-0C87EB9F89A2}">
                <ask:lineSketchStyleProps xmlns:ask="http://schemas.microsoft.com/office/drawing/2018/sketchyshapes" xmlns="" sd="454835835">
                  <a:custGeom>
                    <a:avLst/>
                    <a:gdLst>
                      <a:gd name="connsiteX0" fmla="*/ 0 w 9647339"/>
                      <a:gd name="connsiteY0" fmla="*/ 0 h 6585358"/>
                      <a:gd name="connsiteX1" fmla="*/ 278070 w 9647339"/>
                      <a:gd name="connsiteY1" fmla="*/ 0 h 6585358"/>
                      <a:gd name="connsiteX2" fmla="*/ 749087 w 9647339"/>
                      <a:gd name="connsiteY2" fmla="*/ 0 h 6585358"/>
                      <a:gd name="connsiteX3" fmla="*/ 1509525 w 9647339"/>
                      <a:gd name="connsiteY3" fmla="*/ 0 h 6585358"/>
                      <a:gd name="connsiteX4" fmla="*/ 1980542 w 9647339"/>
                      <a:gd name="connsiteY4" fmla="*/ 0 h 6585358"/>
                      <a:gd name="connsiteX5" fmla="*/ 2355086 w 9647339"/>
                      <a:gd name="connsiteY5" fmla="*/ 0 h 6585358"/>
                      <a:gd name="connsiteX6" fmla="*/ 2633156 w 9647339"/>
                      <a:gd name="connsiteY6" fmla="*/ 0 h 6585358"/>
                      <a:gd name="connsiteX7" fmla="*/ 2911226 w 9647339"/>
                      <a:gd name="connsiteY7" fmla="*/ 0 h 6585358"/>
                      <a:gd name="connsiteX8" fmla="*/ 3478717 w 9647339"/>
                      <a:gd name="connsiteY8" fmla="*/ 0 h 6585358"/>
                      <a:gd name="connsiteX9" fmla="*/ 4046207 w 9647339"/>
                      <a:gd name="connsiteY9" fmla="*/ 0 h 6585358"/>
                      <a:gd name="connsiteX10" fmla="*/ 4517225 w 9647339"/>
                      <a:gd name="connsiteY10" fmla="*/ 0 h 6585358"/>
                      <a:gd name="connsiteX11" fmla="*/ 5277662 w 9647339"/>
                      <a:gd name="connsiteY11" fmla="*/ 0 h 6585358"/>
                      <a:gd name="connsiteX12" fmla="*/ 6038099 w 9647339"/>
                      <a:gd name="connsiteY12" fmla="*/ 0 h 6585358"/>
                      <a:gd name="connsiteX13" fmla="*/ 6605590 w 9647339"/>
                      <a:gd name="connsiteY13" fmla="*/ 0 h 6585358"/>
                      <a:gd name="connsiteX14" fmla="*/ 7076607 w 9647339"/>
                      <a:gd name="connsiteY14" fmla="*/ 0 h 6585358"/>
                      <a:gd name="connsiteX15" fmla="*/ 7740571 w 9647339"/>
                      <a:gd name="connsiteY15" fmla="*/ 0 h 6585358"/>
                      <a:gd name="connsiteX16" fmla="*/ 8018641 w 9647339"/>
                      <a:gd name="connsiteY16" fmla="*/ 0 h 6585358"/>
                      <a:gd name="connsiteX17" fmla="*/ 8682605 w 9647339"/>
                      <a:gd name="connsiteY17" fmla="*/ 0 h 6585358"/>
                      <a:gd name="connsiteX18" fmla="*/ 9153622 w 9647339"/>
                      <a:gd name="connsiteY18" fmla="*/ 0 h 6585358"/>
                      <a:gd name="connsiteX19" fmla="*/ 9647339 w 9647339"/>
                      <a:gd name="connsiteY19" fmla="*/ 0 h 6585358"/>
                      <a:gd name="connsiteX20" fmla="*/ 9647339 w 9647339"/>
                      <a:gd name="connsiteY20" fmla="*/ 466962 h 6585358"/>
                      <a:gd name="connsiteX21" fmla="*/ 9647339 w 9647339"/>
                      <a:gd name="connsiteY21" fmla="*/ 868070 h 6585358"/>
                      <a:gd name="connsiteX22" fmla="*/ 9647339 w 9647339"/>
                      <a:gd name="connsiteY22" fmla="*/ 1335032 h 6585358"/>
                      <a:gd name="connsiteX23" fmla="*/ 9647339 w 9647339"/>
                      <a:gd name="connsiteY23" fmla="*/ 1999554 h 6585358"/>
                      <a:gd name="connsiteX24" fmla="*/ 9647339 w 9647339"/>
                      <a:gd name="connsiteY24" fmla="*/ 2729930 h 6585358"/>
                      <a:gd name="connsiteX25" fmla="*/ 9647339 w 9647339"/>
                      <a:gd name="connsiteY25" fmla="*/ 3328599 h 6585358"/>
                      <a:gd name="connsiteX26" fmla="*/ 9647339 w 9647339"/>
                      <a:gd name="connsiteY26" fmla="*/ 3861414 h 6585358"/>
                      <a:gd name="connsiteX27" fmla="*/ 9647339 w 9647339"/>
                      <a:gd name="connsiteY27" fmla="*/ 4328376 h 6585358"/>
                      <a:gd name="connsiteX28" fmla="*/ 9647339 w 9647339"/>
                      <a:gd name="connsiteY28" fmla="*/ 5058752 h 6585358"/>
                      <a:gd name="connsiteX29" fmla="*/ 9647339 w 9647339"/>
                      <a:gd name="connsiteY29" fmla="*/ 5657421 h 6585358"/>
                      <a:gd name="connsiteX30" fmla="*/ 9647339 w 9647339"/>
                      <a:gd name="connsiteY30" fmla="*/ 6585358 h 6585358"/>
                      <a:gd name="connsiteX31" fmla="*/ 9272795 w 9647339"/>
                      <a:gd name="connsiteY31" fmla="*/ 6585358 h 6585358"/>
                      <a:gd name="connsiteX32" fmla="*/ 8801778 w 9647339"/>
                      <a:gd name="connsiteY32" fmla="*/ 6585358 h 6585358"/>
                      <a:gd name="connsiteX33" fmla="*/ 8427234 w 9647339"/>
                      <a:gd name="connsiteY33" fmla="*/ 6585358 h 6585358"/>
                      <a:gd name="connsiteX34" fmla="*/ 7763270 w 9647339"/>
                      <a:gd name="connsiteY34" fmla="*/ 6585358 h 6585358"/>
                      <a:gd name="connsiteX35" fmla="*/ 7485200 w 9647339"/>
                      <a:gd name="connsiteY35" fmla="*/ 6585358 h 6585358"/>
                      <a:gd name="connsiteX36" fmla="*/ 6821236 w 9647339"/>
                      <a:gd name="connsiteY36" fmla="*/ 6585358 h 6585358"/>
                      <a:gd name="connsiteX37" fmla="*/ 6060799 w 9647339"/>
                      <a:gd name="connsiteY37" fmla="*/ 6585358 h 6585358"/>
                      <a:gd name="connsiteX38" fmla="*/ 5396835 w 9647339"/>
                      <a:gd name="connsiteY38" fmla="*/ 6585358 h 6585358"/>
                      <a:gd name="connsiteX39" fmla="*/ 4829344 w 9647339"/>
                      <a:gd name="connsiteY39" fmla="*/ 6585358 h 6585358"/>
                      <a:gd name="connsiteX40" fmla="*/ 4068907 w 9647339"/>
                      <a:gd name="connsiteY40" fmla="*/ 6585358 h 6585358"/>
                      <a:gd name="connsiteX41" fmla="*/ 3597890 w 9647339"/>
                      <a:gd name="connsiteY41" fmla="*/ 6585358 h 6585358"/>
                      <a:gd name="connsiteX42" fmla="*/ 3126873 w 9647339"/>
                      <a:gd name="connsiteY42" fmla="*/ 6585358 h 6585358"/>
                      <a:gd name="connsiteX43" fmla="*/ 2559382 w 9647339"/>
                      <a:gd name="connsiteY43" fmla="*/ 6585358 h 6585358"/>
                      <a:gd name="connsiteX44" fmla="*/ 1895418 w 9647339"/>
                      <a:gd name="connsiteY44" fmla="*/ 6585358 h 6585358"/>
                      <a:gd name="connsiteX45" fmla="*/ 1134981 w 9647339"/>
                      <a:gd name="connsiteY45" fmla="*/ 6585358 h 6585358"/>
                      <a:gd name="connsiteX46" fmla="*/ 663964 w 9647339"/>
                      <a:gd name="connsiteY46" fmla="*/ 6585358 h 6585358"/>
                      <a:gd name="connsiteX47" fmla="*/ 0 w 9647339"/>
                      <a:gd name="connsiteY47" fmla="*/ 6585358 h 6585358"/>
                      <a:gd name="connsiteX48" fmla="*/ 0 w 9647339"/>
                      <a:gd name="connsiteY48" fmla="*/ 6118396 h 6585358"/>
                      <a:gd name="connsiteX49" fmla="*/ 0 w 9647339"/>
                      <a:gd name="connsiteY49" fmla="*/ 5585581 h 6585358"/>
                      <a:gd name="connsiteX50" fmla="*/ 0 w 9647339"/>
                      <a:gd name="connsiteY50" fmla="*/ 4986912 h 6585358"/>
                      <a:gd name="connsiteX51" fmla="*/ 0 w 9647339"/>
                      <a:gd name="connsiteY51" fmla="*/ 4388243 h 6585358"/>
                      <a:gd name="connsiteX52" fmla="*/ 0 w 9647339"/>
                      <a:gd name="connsiteY52" fmla="*/ 3723721 h 6585358"/>
                      <a:gd name="connsiteX53" fmla="*/ 0 w 9647339"/>
                      <a:gd name="connsiteY53" fmla="*/ 3059198 h 6585358"/>
                      <a:gd name="connsiteX54" fmla="*/ 0 w 9647339"/>
                      <a:gd name="connsiteY54" fmla="*/ 2328822 h 6585358"/>
                      <a:gd name="connsiteX55" fmla="*/ 0 w 9647339"/>
                      <a:gd name="connsiteY55" fmla="*/ 1861860 h 6585358"/>
                      <a:gd name="connsiteX56" fmla="*/ 0 w 9647339"/>
                      <a:gd name="connsiteY56" fmla="*/ 1197338 h 6585358"/>
                      <a:gd name="connsiteX57" fmla="*/ 0 w 9647339"/>
                      <a:gd name="connsiteY57" fmla="*/ 664522 h 6585358"/>
                      <a:gd name="connsiteX58" fmla="*/ 0 w 9647339"/>
                      <a:gd name="connsiteY58" fmla="*/ 0 h 65853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</a:cxnLst>
                    <a:rect l="l" t="t" r="r" b="b"/>
                    <a:pathLst>
                      <a:path w="9647339" h="6585358" fill="none" extrusionOk="0">
                        <a:moveTo>
                          <a:pt x="0" y="0"/>
                        </a:moveTo>
                        <a:cubicBezTo>
                          <a:pt x="96958" y="-24559"/>
                          <a:pt x="169315" y="27122"/>
                          <a:pt x="278070" y="0"/>
                        </a:cubicBezTo>
                        <a:cubicBezTo>
                          <a:pt x="386825" y="-27122"/>
                          <a:pt x="521340" y="7674"/>
                          <a:pt x="749087" y="0"/>
                        </a:cubicBezTo>
                        <a:cubicBezTo>
                          <a:pt x="976834" y="-7674"/>
                          <a:pt x="1209811" y="14419"/>
                          <a:pt x="1509525" y="0"/>
                        </a:cubicBezTo>
                        <a:cubicBezTo>
                          <a:pt x="1809239" y="-14419"/>
                          <a:pt x="1854917" y="51022"/>
                          <a:pt x="1980542" y="0"/>
                        </a:cubicBezTo>
                        <a:cubicBezTo>
                          <a:pt x="2106167" y="-51022"/>
                          <a:pt x="2244697" y="17312"/>
                          <a:pt x="2355086" y="0"/>
                        </a:cubicBezTo>
                        <a:cubicBezTo>
                          <a:pt x="2465475" y="-17312"/>
                          <a:pt x="2525686" y="27586"/>
                          <a:pt x="2633156" y="0"/>
                        </a:cubicBezTo>
                        <a:cubicBezTo>
                          <a:pt x="2740626" y="-27586"/>
                          <a:pt x="2776202" y="12963"/>
                          <a:pt x="2911226" y="0"/>
                        </a:cubicBezTo>
                        <a:cubicBezTo>
                          <a:pt x="3046250" y="-12963"/>
                          <a:pt x="3237444" y="61057"/>
                          <a:pt x="3478717" y="0"/>
                        </a:cubicBezTo>
                        <a:cubicBezTo>
                          <a:pt x="3719990" y="-61057"/>
                          <a:pt x="3820039" y="11861"/>
                          <a:pt x="4046207" y="0"/>
                        </a:cubicBezTo>
                        <a:cubicBezTo>
                          <a:pt x="4272375" y="-11861"/>
                          <a:pt x="4334619" y="56202"/>
                          <a:pt x="4517225" y="0"/>
                        </a:cubicBezTo>
                        <a:cubicBezTo>
                          <a:pt x="4699831" y="-56202"/>
                          <a:pt x="4964797" y="87380"/>
                          <a:pt x="5277662" y="0"/>
                        </a:cubicBezTo>
                        <a:cubicBezTo>
                          <a:pt x="5590527" y="-87380"/>
                          <a:pt x="5839924" y="48500"/>
                          <a:pt x="6038099" y="0"/>
                        </a:cubicBezTo>
                        <a:cubicBezTo>
                          <a:pt x="6236274" y="-48500"/>
                          <a:pt x="6416060" y="41660"/>
                          <a:pt x="6605590" y="0"/>
                        </a:cubicBezTo>
                        <a:cubicBezTo>
                          <a:pt x="6795120" y="-41660"/>
                          <a:pt x="6883824" y="7138"/>
                          <a:pt x="7076607" y="0"/>
                        </a:cubicBezTo>
                        <a:cubicBezTo>
                          <a:pt x="7269390" y="-7138"/>
                          <a:pt x="7424766" y="58489"/>
                          <a:pt x="7740571" y="0"/>
                        </a:cubicBezTo>
                        <a:cubicBezTo>
                          <a:pt x="8056376" y="-58489"/>
                          <a:pt x="7907862" y="8031"/>
                          <a:pt x="8018641" y="0"/>
                        </a:cubicBezTo>
                        <a:cubicBezTo>
                          <a:pt x="8129420" y="-8031"/>
                          <a:pt x="8442969" y="26058"/>
                          <a:pt x="8682605" y="0"/>
                        </a:cubicBezTo>
                        <a:cubicBezTo>
                          <a:pt x="8922241" y="-26058"/>
                          <a:pt x="9045904" y="11501"/>
                          <a:pt x="9153622" y="0"/>
                        </a:cubicBezTo>
                        <a:cubicBezTo>
                          <a:pt x="9261340" y="-11501"/>
                          <a:pt x="9518473" y="17917"/>
                          <a:pt x="9647339" y="0"/>
                        </a:cubicBezTo>
                        <a:cubicBezTo>
                          <a:pt x="9698713" y="177031"/>
                          <a:pt x="9627964" y="241339"/>
                          <a:pt x="9647339" y="466962"/>
                        </a:cubicBezTo>
                        <a:cubicBezTo>
                          <a:pt x="9666714" y="692585"/>
                          <a:pt x="9606951" y="782319"/>
                          <a:pt x="9647339" y="868070"/>
                        </a:cubicBezTo>
                        <a:cubicBezTo>
                          <a:pt x="9687727" y="953821"/>
                          <a:pt x="9593918" y="1191249"/>
                          <a:pt x="9647339" y="1335032"/>
                        </a:cubicBezTo>
                        <a:cubicBezTo>
                          <a:pt x="9700760" y="1478815"/>
                          <a:pt x="9620323" y="1680908"/>
                          <a:pt x="9647339" y="1999554"/>
                        </a:cubicBezTo>
                        <a:cubicBezTo>
                          <a:pt x="9674355" y="2318200"/>
                          <a:pt x="9644254" y="2383716"/>
                          <a:pt x="9647339" y="2729930"/>
                        </a:cubicBezTo>
                        <a:cubicBezTo>
                          <a:pt x="9650424" y="3076144"/>
                          <a:pt x="9643209" y="3089365"/>
                          <a:pt x="9647339" y="3328599"/>
                        </a:cubicBezTo>
                        <a:cubicBezTo>
                          <a:pt x="9651469" y="3567833"/>
                          <a:pt x="9639742" y="3655567"/>
                          <a:pt x="9647339" y="3861414"/>
                        </a:cubicBezTo>
                        <a:cubicBezTo>
                          <a:pt x="9654936" y="4067261"/>
                          <a:pt x="9622253" y="4173745"/>
                          <a:pt x="9647339" y="4328376"/>
                        </a:cubicBezTo>
                        <a:cubicBezTo>
                          <a:pt x="9672425" y="4483007"/>
                          <a:pt x="9585445" y="4807590"/>
                          <a:pt x="9647339" y="5058752"/>
                        </a:cubicBezTo>
                        <a:cubicBezTo>
                          <a:pt x="9709233" y="5309914"/>
                          <a:pt x="9609480" y="5426659"/>
                          <a:pt x="9647339" y="5657421"/>
                        </a:cubicBezTo>
                        <a:cubicBezTo>
                          <a:pt x="9685198" y="5888183"/>
                          <a:pt x="9577688" y="6340555"/>
                          <a:pt x="9647339" y="6585358"/>
                        </a:cubicBezTo>
                        <a:cubicBezTo>
                          <a:pt x="9553777" y="6604929"/>
                          <a:pt x="9399997" y="6544459"/>
                          <a:pt x="9272795" y="6585358"/>
                        </a:cubicBezTo>
                        <a:cubicBezTo>
                          <a:pt x="9145593" y="6626257"/>
                          <a:pt x="8989088" y="6548478"/>
                          <a:pt x="8801778" y="6585358"/>
                        </a:cubicBezTo>
                        <a:cubicBezTo>
                          <a:pt x="8614468" y="6622238"/>
                          <a:pt x="8525793" y="6566306"/>
                          <a:pt x="8427234" y="6585358"/>
                        </a:cubicBezTo>
                        <a:cubicBezTo>
                          <a:pt x="8328675" y="6604410"/>
                          <a:pt x="7917973" y="6547293"/>
                          <a:pt x="7763270" y="6585358"/>
                        </a:cubicBezTo>
                        <a:cubicBezTo>
                          <a:pt x="7608567" y="6623423"/>
                          <a:pt x="7548197" y="6572706"/>
                          <a:pt x="7485200" y="6585358"/>
                        </a:cubicBezTo>
                        <a:cubicBezTo>
                          <a:pt x="7422203" y="6598010"/>
                          <a:pt x="7129396" y="6533195"/>
                          <a:pt x="6821236" y="6585358"/>
                        </a:cubicBezTo>
                        <a:cubicBezTo>
                          <a:pt x="6513076" y="6637521"/>
                          <a:pt x="6333839" y="6511687"/>
                          <a:pt x="6060799" y="6585358"/>
                        </a:cubicBezTo>
                        <a:cubicBezTo>
                          <a:pt x="5787759" y="6659029"/>
                          <a:pt x="5711914" y="6553235"/>
                          <a:pt x="5396835" y="6585358"/>
                        </a:cubicBezTo>
                        <a:cubicBezTo>
                          <a:pt x="5081756" y="6617481"/>
                          <a:pt x="5083149" y="6529835"/>
                          <a:pt x="4829344" y="6585358"/>
                        </a:cubicBezTo>
                        <a:cubicBezTo>
                          <a:pt x="4575539" y="6640881"/>
                          <a:pt x="4417907" y="6550153"/>
                          <a:pt x="4068907" y="6585358"/>
                        </a:cubicBezTo>
                        <a:cubicBezTo>
                          <a:pt x="3719907" y="6620563"/>
                          <a:pt x="3766083" y="6542170"/>
                          <a:pt x="3597890" y="6585358"/>
                        </a:cubicBezTo>
                        <a:cubicBezTo>
                          <a:pt x="3429697" y="6628546"/>
                          <a:pt x="3350834" y="6572134"/>
                          <a:pt x="3126873" y="6585358"/>
                        </a:cubicBezTo>
                        <a:cubicBezTo>
                          <a:pt x="2902912" y="6598582"/>
                          <a:pt x="2703322" y="6523272"/>
                          <a:pt x="2559382" y="6585358"/>
                        </a:cubicBezTo>
                        <a:cubicBezTo>
                          <a:pt x="2415442" y="6647444"/>
                          <a:pt x="2034283" y="6583670"/>
                          <a:pt x="1895418" y="6585358"/>
                        </a:cubicBezTo>
                        <a:cubicBezTo>
                          <a:pt x="1756553" y="6587046"/>
                          <a:pt x="1333819" y="6568047"/>
                          <a:pt x="1134981" y="6585358"/>
                        </a:cubicBezTo>
                        <a:cubicBezTo>
                          <a:pt x="936143" y="6602669"/>
                          <a:pt x="895377" y="6563290"/>
                          <a:pt x="663964" y="6585358"/>
                        </a:cubicBezTo>
                        <a:cubicBezTo>
                          <a:pt x="432551" y="6607426"/>
                          <a:pt x="211297" y="6520443"/>
                          <a:pt x="0" y="6585358"/>
                        </a:cubicBezTo>
                        <a:cubicBezTo>
                          <a:pt x="-46941" y="6370616"/>
                          <a:pt x="12096" y="6280044"/>
                          <a:pt x="0" y="6118396"/>
                        </a:cubicBezTo>
                        <a:cubicBezTo>
                          <a:pt x="-12096" y="5956748"/>
                          <a:pt x="25552" y="5745237"/>
                          <a:pt x="0" y="5585581"/>
                        </a:cubicBezTo>
                        <a:cubicBezTo>
                          <a:pt x="-25552" y="5425925"/>
                          <a:pt x="58275" y="5237728"/>
                          <a:pt x="0" y="4986912"/>
                        </a:cubicBezTo>
                        <a:cubicBezTo>
                          <a:pt x="-58275" y="4736096"/>
                          <a:pt x="61446" y="4651079"/>
                          <a:pt x="0" y="4388243"/>
                        </a:cubicBezTo>
                        <a:cubicBezTo>
                          <a:pt x="-61446" y="4125407"/>
                          <a:pt x="62228" y="4050779"/>
                          <a:pt x="0" y="3723721"/>
                        </a:cubicBezTo>
                        <a:cubicBezTo>
                          <a:pt x="-62228" y="3396663"/>
                          <a:pt x="71248" y="3372401"/>
                          <a:pt x="0" y="3059198"/>
                        </a:cubicBezTo>
                        <a:cubicBezTo>
                          <a:pt x="-71248" y="2745995"/>
                          <a:pt x="28340" y="2647513"/>
                          <a:pt x="0" y="2328822"/>
                        </a:cubicBezTo>
                        <a:cubicBezTo>
                          <a:pt x="-28340" y="2010131"/>
                          <a:pt x="8003" y="2032353"/>
                          <a:pt x="0" y="1861860"/>
                        </a:cubicBezTo>
                        <a:cubicBezTo>
                          <a:pt x="-8003" y="1691367"/>
                          <a:pt x="78066" y="1492633"/>
                          <a:pt x="0" y="1197338"/>
                        </a:cubicBezTo>
                        <a:cubicBezTo>
                          <a:pt x="-78066" y="902043"/>
                          <a:pt x="61031" y="814806"/>
                          <a:pt x="0" y="664522"/>
                        </a:cubicBezTo>
                        <a:cubicBezTo>
                          <a:pt x="-61031" y="514238"/>
                          <a:pt x="33142" y="143760"/>
                          <a:pt x="0" y="0"/>
                        </a:cubicBezTo>
                        <a:close/>
                      </a:path>
                      <a:path w="9647339" h="6585358" stroke="0" extrusionOk="0">
                        <a:moveTo>
                          <a:pt x="0" y="0"/>
                        </a:moveTo>
                        <a:cubicBezTo>
                          <a:pt x="151529" y="-37413"/>
                          <a:pt x="256513" y="41165"/>
                          <a:pt x="374544" y="0"/>
                        </a:cubicBezTo>
                        <a:cubicBezTo>
                          <a:pt x="492575" y="-41165"/>
                          <a:pt x="546606" y="4367"/>
                          <a:pt x="652614" y="0"/>
                        </a:cubicBezTo>
                        <a:cubicBezTo>
                          <a:pt x="758622" y="-4367"/>
                          <a:pt x="1015863" y="30199"/>
                          <a:pt x="1220105" y="0"/>
                        </a:cubicBezTo>
                        <a:cubicBezTo>
                          <a:pt x="1424347" y="-30199"/>
                          <a:pt x="1624474" y="32323"/>
                          <a:pt x="1884069" y="0"/>
                        </a:cubicBezTo>
                        <a:cubicBezTo>
                          <a:pt x="2143664" y="-32323"/>
                          <a:pt x="2098055" y="29665"/>
                          <a:pt x="2258612" y="0"/>
                        </a:cubicBezTo>
                        <a:cubicBezTo>
                          <a:pt x="2419169" y="-29665"/>
                          <a:pt x="2826962" y="59005"/>
                          <a:pt x="3019050" y="0"/>
                        </a:cubicBezTo>
                        <a:cubicBezTo>
                          <a:pt x="3211138" y="-59005"/>
                          <a:pt x="3489468" y="66166"/>
                          <a:pt x="3779487" y="0"/>
                        </a:cubicBezTo>
                        <a:cubicBezTo>
                          <a:pt x="4069506" y="-66166"/>
                          <a:pt x="3980105" y="16328"/>
                          <a:pt x="4057557" y="0"/>
                        </a:cubicBezTo>
                        <a:cubicBezTo>
                          <a:pt x="4135009" y="-16328"/>
                          <a:pt x="4481189" y="5251"/>
                          <a:pt x="4721521" y="0"/>
                        </a:cubicBezTo>
                        <a:cubicBezTo>
                          <a:pt x="4961853" y="-5251"/>
                          <a:pt x="4922461" y="27492"/>
                          <a:pt x="4999592" y="0"/>
                        </a:cubicBezTo>
                        <a:cubicBezTo>
                          <a:pt x="5076723" y="-27492"/>
                          <a:pt x="5386047" y="25419"/>
                          <a:pt x="5663555" y="0"/>
                        </a:cubicBezTo>
                        <a:cubicBezTo>
                          <a:pt x="5941063" y="-25419"/>
                          <a:pt x="5973994" y="40481"/>
                          <a:pt x="6134573" y="0"/>
                        </a:cubicBezTo>
                        <a:cubicBezTo>
                          <a:pt x="6295152" y="-40481"/>
                          <a:pt x="6498311" y="17587"/>
                          <a:pt x="6605590" y="0"/>
                        </a:cubicBezTo>
                        <a:cubicBezTo>
                          <a:pt x="6712869" y="-17587"/>
                          <a:pt x="6991560" y="69335"/>
                          <a:pt x="7366027" y="0"/>
                        </a:cubicBezTo>
                        <a:cubicBezTo>
                          <a:pt x="7740494" y="-69335"/>
                          <a:pt x="7626366" y="43618"/>
                          <a:pt x="7740571" y="0"/>
                        </a:cubicBezTo>
                        <a:cubicBezTo>
                          <a:pt x="7854776" y="-43618"/>
                          <a:pt x="7929483" y="16301"/>
                          <a:pt x="8018641" y="0"/>
                        </a:cubicBezTo>
                        <a:cubicBezTo>
                          <a:pt x="8107799" y="-16301"/>
                          <a:pt x="8268455" y="35530"/>
                          <a:pt x="8393185" y="0"/>
                        </a:cubicBezTo>
                        <a:cubicBezTo>
                          <a:pt x="8517915" y="-35530"/>
                          <a:pt x="8884678" y="56292"/>
                          <a:pt x="9153622" y="0"/>
                        </a:cubicBezTo>
                        <a:cubicBezTo>
                          <a:pt x="9422566" y="-56292"/>
                          <a:pt x="9499206" y="26806"/>
                          <a:pt x="9647339" y="0"/>
                        </a:cubicBezTo>
                        <a:cubicBezTo>
                          <a:pt x="9659941" y="174927"/>
                          <a:pt x="9626150" y="277782"/>
                          <a:pt x="9647339" y="466962"/>
                        </a:cubicBezTo>
                        <a:cubicBezTo>
                          <a:pt x="9668528" y="656142"/>
                          <a:pt x="9644201" y="788690"/>
                          <a:pt x="9647339" y="999777"/>
                        </a:cubicBezTo>
                        <a:cubicBezTo>
                          <a:pt x="9650477" y="1210864"/>
                          <a:pt x="9597890" y="1359187"/>
                          <a:pt x="9647339" y="1532592"/>
                        </a:cubicBezTo>
                        <a:cubicBezTo>
                          <a:pt x="9696788" y="1705997"/>
                          <a:pt x="9600383" y="1903341"/>
                          <a:pt x="9647339" y="2197115"/>
                        </a:cubicBezTo>
                        <a:cubicBezTo>
                          <a:pt x="9694295" y="2490889"/>
                          <a:pt x="9632031" y="2702892"/>
                          <a:pt x="9647339" y="2927491"/>
                        </a:cubicBezTo>
                        <a:cubicBezTo>
                          <a:pt x="9662647" y="3152090"/>
                          <a:pt x="9619880" y="3369236"/>
                          <a:pt x="9647339" y="3592013"/>
                        </a:cubicBezTo>
                        <a:cubicBezTo>
                          <a:pt x="9674798" y="3814790"/>
                          <a:pt x="9592220" y="3981145"/>
                          <a:pt x="9647339" y="4124829"/>
                        </a:cubicBezTo>
                        <a:cubicBezTo>
                          <a:pt x="9702458" y="4268513"/>
                          <a:pt x="9645523" y="4429419"/>
                          <a:pt x="9647339" y="4525937"/>
                        </a:cubicBezTo>
                        <a:cubicBezTo>
                          <a:pt x="9649155" y="4622455"/>
                          <a:pt x="9628880" y="4962560"/>
                          <a:pt x="9647339" y="5124606"/>
                        </a:cubicBezTo>
                        <a:cubicBezTo>
                          <a:pt x="9665798" y="5286652"/>
                          <a:pt x="9640781" y="5379378"/>
                          <a:pt x="9647339" y="5591568"/>
                        </a:cubicBezTo>
                        <a:cubicBezTo>
                          <a:pt x="9653897" y="5803758"/>
                          <a:pt x="9612968" y="6108906"/>
                          <a:pt x="9647339" y="6585358"/>
                        </a:cubicBezTo>
                        <a:cubicBezTo>
                          <a:pt x="9395405" y="6664475"/>
                          <a:pt x="9238565" y="6522308"/>
                          <a:pt x="8886902" y="6585358"/>
                        </a:cubicBezTo>
                        <a:cubicBezTo>
                          <a:pt x="8535239" y="6648408"/>
                          <a:pt x="8527683" y="6524295"/>
                          <a:pt x="8319411" y="6585358"/>
                        </a:cubicBezTo>
                        <a:cubicBezTo>
                          <a:pt x="8111139" y="6646421"/>
                          <a:pt x="8013095" y="6542113"/>
                          <a:pt x="7848394" y="6585358"/>
                        </a:cubicBezTo>
                        <a:cubicBezTo>
                          <a:pt x="7683693" y="6628603"/>
                          <a:pt x="7337092" y="6508035"/>
                          <a:pt x="7087957" y="6585358"/>
                        </a:cubicBezTo>
                        <a:cubicBezTo>
                          <a:pt x="6838822" y="6662681"/>
                          <a:pt x="6628786" y="6518492"/>
                          <a:pt x="6327519" y="6585358"/>
                        </a:cubicBezTo>
                        <a:cubicBezTo>
                          <a:pt x="6026252" y="6652224"/>
                          <a:pt x="5833119" y="6560450"/>
                          <a:pt x="5663555" y="6585358"/>
                        </a:cubicBezTo>
                        <a:cubicBezTo>
                          <a:pt x="5493991" y="6610266"/>
                          <a:pt x="5112177" y="6554934"/>
                          <a:pt x="4903118" y="6585358"/>
                        </a:cubicBezTo>
                        <a:cubicBezTo>
                          <a:pt x="4694059" y="6615782"/>
                          <a:pt x="4656028" y="6570203"/>
                          <a:pt x="4528574" y="6585358"/>
                        </a:cubicBezTo>
                        <a:cubicBezTo>
                          <a:pt x="4401120" y="6600513"/>
                          <a:pt x="4023409" y="6554148"/>
                          <a:pt x="3864611" y="6585358"/>
                        </a:cubicBezTo>
                        <a:cubicBezTo>
                          <a:pt x="3705813" y="6616568"/>
                          <a:pt x="3503781" y="6575206"/>
                          <a:pt x="3297120" y="6585358"/>
                        </a:cubicBezTo>
                        <a:cubicBezTo>
                          <a:pt x="3090459" y="6595510"/>
                          <a:pt x="2998590" y="6557856"/>
                          <a:pt x="2922576" y="6585358"/>
                        </a:cubicBezTo>
                        <a:cubicBezTo>
                          <a:pt x="2846562" y="6612860"/>
                          <a:pt x="2502874" y="6563302"/>
                          <a:pt x="2355086" y="6585358"/>
                        </a:cubicBezTo>
                        <a:cubicBezTo>
                          <a:pt x="2207298" y="6607414"/>
                          <a:pt x="1903550" y="6582044"/>
                          <a:pt x="1787595" y="6585358"/>
                        </a:cubicBezTo>
                        <a:cubicBezTo>
                          <a:pt x="1671640" y="6588672"/>
                          <a:pt x="1295979" y="6579566"/>
                          <a:pt x="1123631" y="6585358"/>
                        </a:cubicBezTo>
                        <a:cubicBezTo>
                          <a:pt x="951283" y="6591150"/>
                          <a:pt x="951455" y="6561191"/>
                          <a:pt x="845561" y="6585358"/>
                        </a:cubicBezTo>
                        <a:cubicBezTo>
                          <a:pt x="739667" y="6609525"/>
                          <a:pt x="383849" y="6564211"/>
                          <a:pt x="0" y="6585358"/>
                        </a:cubicBezTo>
                        <a:cubicBezTo>
                          <a:pt x="-35339" y="6437212"/>
                          <a:pt x="20112" y="6373186"/>
                          <a:pt x="0" y="6184250"/>
                        </a:cubicBezTo>
                        <a:cubicBezTo>
                          <a:pt x="-20112" y="5995314"/>
                          <a:pt x="11476" y="5952916"/>
                          <a:pt x="0" y="5783142"/>
                        </a:cubicBezTo>
                        <a:cubicBezTo>
                          <a:pt x="-11476" y="5613368"/>
                          <a:pt x="43035" y="5433532"/>
                          <a:pt x="0" y="5316180"/>
                        </a:cubicBezTo>
                        <a:cubicBezTo>
                          <a:pt x="-43035" y="5198828"/>
                          <a:pt x="9405" y="5005550"/>
                          <a:pt x="0" y="4849218"/>
                        </a:cubicBezTo>
                        <a:cubicBezTo>
                          <a:pt x="-9405" y="4692886"/>
                          <a:pt x="4957" y="4444076"/>
                          <a:pt x="0" y="4250549"/>
                        </a:cubicBezTo>
                        <a:cubicBezTo>
                          <a:pt x="-4957" y="4057022"/>
                          <a:pt x="28433" y="3855010"/>
                          <a:pt x="0" y="3717734"/>
                        </a:cubicBezTo>
                        <a:cubicBezTo>
                          <a:pt x="-28433" y="3580459"/>
                          <a:pt x="32676" y="3327836"/>
                          <a:pt x="0" y="2987358"/>
                        </a:cubicBezTo>
                        <a:cubicBezTo>
                          <a:pt x="-32676" y="2646880"/>
                          <a:pt x="47228" y="2598487"/>
                          <a:pt x="0" y="2388689"/>
                        </a:cubicBezTo>
                        <a:cubicBezTo>
                          <a:pt x="-47228" y="2178891"/>
                          <a:pt x="55545" y="2089045"/>
                          <a:pt x="0" y="1855874"/>
                        </a:cubicBezTo>
                        <a:cubicBezTo>
                          <a:pt x="-55545" y="1622704"/>
                          <a:pt x="45897" y="1543473"/>
                          <a:pt x="0" y="1323058"/>
                        </a:cubicBezTo>
                        <a:cubicBezTo>
                          <a:pt x="-45897" y="1102643"/>
                          <a:pt x="16295" y="927134"/>
                          <a:pt x="0" y="790243"/>
                        </a:cubicBezTo>
                        <a:cubicBezTo>
                          <a:pt x="-16295" y="653352"/>
                          <a:pt x="90197" y="39222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C6FE67F7-A4F9-4E7A-A571-2A5EA487D3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1060" y="1222523"/>
            <a:ext cx="1414143" cy="471004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F40C971A-20C9-4D8D-BFCA-B5FF72AE770A}"/>
              </a:ext>
            </a:extLst>
          </p:cNvPr>
          <p:cNvSpPr txBox="1"/>
          <p:nvPr userDrawn="1"/>
        </p:nvSpPr>
        <p:spPr>
          <a:xfrm>
            <a:off x="7311343" y="920158"/>
            <a:ext cx="880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Realização: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45BFE654-5CC5-4D52-B2CC-48D454AB2C5F}"/>
              </a:ext>
            </a:extLst>
          </p:cNvPr>
          <p:cNvSpPr txBox="1"/>
          <p:nvPr userDrawn="1"/>
        </p:nvSpPr>
        <p:spPr>
          <a:xfrm>
            <a:off x="8744051" y="911386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Apoio: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D831AFEE-4935-44B5-BAED-53C70B1F6D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579522" y="1199243"/>
            <a:ext cx="969394" cy="497046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38E3971D-95F5-4F82-970C-131675C35B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/>
          <a:srcRect l="29029"/>
          <a:stretch/>
        </p:blipFill>
        <p:spPr>
          <a:xfrm>
            <a:off x="1863111" y="268288"/>
            <a:ext cx="3340260" cy="1639495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2CE7F899-34E3-4091-9235-90385A1236CE}"/>
              </a:ext>
            </a:extLst>
          </p:cNvPr>
          <p:cNvSpPr/>
          <p:nvPr userDrawn="1"/>
        </p:nvSpPr>
        <p:spPr>
          <a:xfrm>
            <a:off x="-69665" y="1891842"/>
            <a:ext cx="10007600" cy="521658"/>
          </a:xfrm>
          <a:prstGeom prst="rect">
            <a:avLst/>
          </a:prstGeom>
          <a:solidFill>
            <a:srgbClr val="C0000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1BDDEB0E-A431-4F8C-BA65-6727E3258FA2}"/>
              </a:ext>
            </a:extLst>
          </p:cNvPr>
          <p:cNvSpPr/>
          <p:nvPr userDrawn="1"/>
        </p:nvSpPr>
        <p:spPr>
          <a:xfrm>
            <a:off x="-231958" y="1895027"/>
            <a:ext cx="10332186" cy="44672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  <a:tabLst>
                <a:tab pos="3270250" algn="ctr"/>
              </a:tabLst>
            </a:pPr>
            <a:r>
              <a:rPr lang="pt-BR" sz="2000" dirty="0">
                <a:ln w="0"/>
                <a:solidFill>
                  <a:schemeClr val="bg1"/>
                </a:solidFill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Ressignificando o </a:t>
            </a:r>
            <a:r>
              <a:rPr lang="pt-BR" sz="2000" dirty="0">
                <a:ln w="0"/>
                <a:solidFill>
                  <a:schemeClr val="bg1"/>
                </a:solidFill>
                <a:latin typeface="Agency FB" panose="020B0503020202020204" pitchFamily="34" charset="0"/>
                <a:cs typeface="Times New Roman" panose="02020603050405020304" pitchFamily="18" charset="0"/>
              </a:rPr>
              <a:t>cuidado da pele: Assistência, ensino, pesquisa e gestão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D89CA431-D974-4D83-B204-7184B95FC123}"/>
              </a:ext>
            </a:extLst>
          </p:cNvPr>
          <p:cNvSpPr txBox="1"/>
          <p:nvPr userDrawn="1"/>
        </p:nvSpPr>
        <p:spPr>
          <a:xfrm>
            <a:off x="455848" y="3398904"/>
            <a:ext cx="9024743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Certificamos que</a:t>
            </a:r>
          </a:p>
          <a:p>
            <a:pPr algn="ctr"/>
            <a:endParaRPr lang="pt-BR" sz="800" dirty="0"/>
          </a:p>
          <a:p>
            <a:pPr algn="ctr"/>
            <a:r>
              <a:rPr lang="pt-BR" sz="1600" dirty="0"/>
              <a:t>________________________________________________________</a:t>
            </a:r>
          </a:p>
          <a:p>
            <a:pPr algn="ctr"/>
            <a:endParaRPr lang="pt-BR" sz="700" dirty="0"/>
          </a:p>
          <a:p>
            <a:pPr algn="ctr"/>
            <a:r>
              <a:rPr lang="pt-BR" sz="1600" dirty="0"/>
              <a:t>participou do </a:t>
            </a:r>
            <a:r>
              <a:rPr lang="pt-BR" sz="1600" b="1" dirty="0"/>
              <a:t>8º CBED – Congresso Brasileiro de Enfermagem em Dermatologia </a:t>
            </a:r>
          </a:p>
          <a:p>
            <a:pPr algn="ctr"/>
            <a:r>
              <a:rPr lang="pt-BR" sz="1600" dirty="0"/>
              <a:t>realizado pela SOBENDE – Associação Brasileira de Enfermagem em Dermatologia, </a:t>
            </a:r>
          </a:p>
          <a:p>
            <a:pPr algn="ctr"/>
            <a:r>
              <a:rPr lang="pt-BR" sz="1600" dirty="0"/>
              <a:t>no período de 26 a 28 de novembro de 2020, on-line, na modalidade de CONGRESSISTA.</a:t>
            </a:r>
          </a:p>
          <a:p>
            <a:pPr algn="ctr"/>
            <a:r>
              <a:rPr lang="pt-BR" sz="1600" dirty="0"/>
              <a:t>Carga horária: 10 (dez) horas</a:t>
            </a:r>
          </a:p>
          <a:p>
            <a:pPr algn="ctr"/>
            <a:endParaRPr lang="pt-BR" sz="1000" dirty="0"/>
          </a:p>
          <a:p>
            <a:pPr algn="ctr"/>
            <a:r>
              <a:rPr lang="pt-BR" sz="1600" dirty="0"/>
              <a:t>São Paulo, 28 de novembro de 2020 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BCC76FF4-8A6D-46DB-B256-AE7656D3135E}"/>
              </a:ext>
            </a:extLst>
          </p:cNvPr>
          <p:cNvSpPr/>
          <p:nvPr userDrawn="1"/>
        </p:nvSpPr>
        <p:spPr>
          <a:xfrm>
            <a:off x="-111745" y="2617423"/>
            <a:ext cx="10127363" cy="81682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square" numCol="1">
            <a:spAutoFit/>
          </a:bodyPr>
          <a:lstStyle/>
          <a:p>
            <a:pPr algn="ctr">
              <a:lnSpc>
                <a:spcPct val="107000"/>
              </a:lnSpc>
              <a:tabLst>
                <a:tab pos="3270250" algn="ctr"/>
              </a:tabLst>
            </a:pPr>
            <a:r>
              <a:rPr lang="pt-BR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Certificado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AC38CFEB-2113-4A96-9484-2BED708D1A1B}"/>
              </a:ext>
            </a:extLst>
          </p:cNvPr>
          <p:cNvSpPr txBox="1"/>
          <p:nvPr userDrawn="1"/>
        </p:nvSpPr>
        <p:spPr>
          <a:xfrm>
            <a:off x="220529" y="5793756"/>
            <a:ext cx="9957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600" dirty="0"/>
          </a:p>
          <a:p>
            <a:pPr algn="ctr"/>
            <a:r>
              <a:rPr lang="pt-BR" sz="1600" b="1" dirty="0"/>
              <a:t>Dulce Janaína G. de Morais</a:t>
            </a:r>
          </a:p>
          <a:p>
            <a:pPr algn="ctr"/>
            <a:r>
              <a:rPr lang="pt-BR" sz="1600" dirty="0"/>
              <a:t>Presidente da SOBENDE</a:t>
            </a:r>
          </a:p>
        </p:txBody>
      </p:sp>
      <p:pic>
        <p:nvPicPr>
          <p:cNvPr id="20" name="Imagem 19" descr="Desenho com traços pretos em fundo branco&#10;&#10;Descrição gerada automaticamente">
            <a:extLst>
              <a:ext uri="{FF2B5EF4-FFF2-40B4-BE49-F238E27FC236}">
                <a16:creationId xmlns:a16="http://schemas.microsoft.com/office/drawing/2014/main" xmlns="" id="{E00AFBC1-6D6E-4932-A329-5189E8669EF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46190" y="5585930"/>
            <a:ext cx="3422699" cy="738688"/>
          </a:xfrm>
          <a:prstGeom prst="rect">
            <a:avLst/>
          </a:prstGeom>
        </p:spPr>
      </p:pic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44326878-FFF5-4991-9EF2-AE607915E7F8}"/>
              </a:ext>
            </a:extLst>
          </p:cNvPr>
          <p:cNvSpPr/>
          <p:nvPr userDrawn="1"/>
        </p:nvSpPr>
        <p:spPr>
          <a:xfrm>
            <a:off x="-33156" y="-25944"/>
            <a:ext cx="163784" cy="68839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xmlns="" id="{374F0223-4BFF-486C-BF17-15AF39742773}"/>
              </a:ext>
            </a:extLst>
          </p:cNvPr>
          <p:cNvSpPr/>
          <p:nvPr userDrawn="1"/>
        </p:nvSpPr>
        <p:spPr>
          <a:xfrm>
            <a:off x="9785158" y="11362"/>
            <a:ext cx="163784" cy="68839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xmlns="" id="{796429E2-B262-4B1F-8996-332F4EDD0B7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 rot="4413224" flipV="1">
            <a:off x="631349" y="480863"/>
            <a:ext cx="1072121" cy="1198550"/>
          </a:xfrm>
          <a:prstGeom prst="rect">
            <a:avLst/>
          </a:prstGeom>
        </p:spPr>
      </p:pic>
      <p:sp>
        <p:nvSpPr>
          <p:cNvPr id="24" name="Retângulo 23">
            <a:extLst>
              <a:ext uri="{FF2B5EF4-FFF2-40B4-BE49-F238E27FC236}">
                <a16:creationId xmlns:a16="http://schemas.microsoft.com/office/drawing/2014/main" xmlns="" id="{2447CE35-9321-47F8-98C8-550FDFFD64AF}"/>
              </a:ext>
            </a:extLst>
          </p:cNvPr>
          <p:cNvSpPr/>
          <p:nvPr userDrawn="1"/>
        </p:nvSpPr>
        <p:spPr>
          <a:xfrm rot="5400000">
            <a:off x="4900344" y="1822970"/>
            <a:ext cx="159738" cy="99604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5" name="Imagem 24">
            <a:extLst>
              <a:ext uri="{FF2B5EF4-FFF2-40B4-BE49-F238E27FC236}">
                <a16:creationId xmlns:a16="http://schemas.microsoft.com/office/drawing/2014/main" xmlns="" id="{A022AF18-E296-4CC9-8558-26BD6607B24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 rot="4632119" flipV="1">
            <a:off x="8466721" y="5343355"/>
            <a:ext cx="1233614" cy="1379087"/>
          </a:xfrm>
          <a:prstGeom prst="rect">
            <a:avLst/>
          </a:prstGeom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xmlns="" id="{3FCBFA3A-C248-45A5-B743-7E6D5A40136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 rot="16967881" flipH="1" flipV="1">
            <a:off x="215450" y="5354497"/>
            <a:ext cx="1233614" cy="137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783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8CB-E58C-40A6-B96A-694D4CA36B6F}" type="datetimeFigureOut">
              <a:rPr lang="pt-BR" smtClean="0"/>
              <a:pPr/>
              <a:t>26/11/2020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27E8-A957-4677-92D6-6B4CBBEDD3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2924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8CB-E58C-40A6-B96A-694D4CA36B6F}" type="datetimeFigureOut">
              <a:rPr lang="pt-BR" smtClean="0"/>
              <a:pPr/>
              <a:t>26/11/2020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27E8-A957-4677-92D6-6B4CBBEDD3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8653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8CB-E58C-40A6-B96A-694D4CA36B6F}" type="datetimeFigureOut">
              <a:rPr lang="pt-BR" smtClean="0"/>
              <a:pPr/>
              <a:t>26/11/2020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27E8-A957-4677-92D6-6B4CBBEDD3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3295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8CB-E58C-40A6-B96A-694D4CA36B6F}" type="datetimeFigureOut">
              <a:rPr lang="pt-BR" smtClean="0"/>
              <a:pPr/>
              <a:t>26/11/2020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27E8-A957-4677-92D6-6B4CBBEDD3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5991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8CB-E58C-40A6-B96A-694D4CA36B6F}" type="datetimeFigureOut">
              <a:rPr lang="pt-BR" smtClean="0"/>
              <a:pPr/>
              <a:t>26/11/2020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27E8-A957-4677-92D6-6B4CBBEDD3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6828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8CB-E58C-40A6-B96A-694D4CA36B6F}" type="datetimeFigureOut">
              <a:rPr lang="pt-BR" smtClean="0"/>
              <a:pPr/>
              <a:t>26/11/2020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27E8-A957-4677-92D6-6B4CBBEDD3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9207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8CB-E58C-40A6-B96A-694D4CA36B6F}" type="datetimeFigureOut">
              <a:rPr lang="pt-BR" smtClean="0"/>
              <a:pPr/>
              <a:t>26/11/2020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27E8-A957-4677-92D6-6B4CBBEDD3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448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8CB-E58C-40A6-B96A-694D4CA36B6F}" type="datetimeFigureOut">
              <a:rPr lang="pt-BR" smtClean="0"/>
              <a:pPr/>
              <a:t>26/11/2020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27E8-A957-4677-92D6-6B4CBBEDD3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5865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8CB-E58C-40A6-B96A-694D4CA36B6F}" type="datetimeFigureOut">
              <a:rPr lang="pt-BR" smtClean="0"/>
              <a:pPr/>
              <a:t>26/11/2020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27E8-A957-4677-92D6-6B4CBBEDD3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9329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8CB-E58C-40A6-B96A-694D4CA36B6F}" type="datetimeFigureOut">
              <a:rPr lang="pt-BR" smtClean="0"/>
              <a:pPr/>
              <a:t>26/11/2020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A27E8-A957-4677-92D6-6B4CBBEDD3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0619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F38CB-E58C-40A6-B96A-694D4CA36B6F}" type="datetimeFigureOut">
              <a:rPr lang="pt-BR" smtClean="0"/>
              <a:pPr/>
              <a:t>26/11/2020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A27E8-A957-4677-92D6-6B4CBBEDD3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7531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7BA5DEBF-A879-4370-BE7D-4DAFEABDF618}"/>
              </a:ext>
            </a:extLst>
          </p:cNvPr>
          <p:cNvSpPr txBox="1"/>
          <p:nvPr/>
        </p:nvSpPr>
        <p:spPr>
          <a:xfrm>
            <a:off x="141514" y="3651997"/>
            <a:ext cx="9621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Agency FB" panose="020B0503020202020204" pitchFamily="34" charset="0"/>
              </a:rPr>
              <a:t>&lt;NOME&gt;</a:t>
            </a:r>
          </a:p>
        </p:txBody>
      </p:sp>
    </p:spTree>
    <p:extLst>
      <p:ext uri="{BB962C8B-B14F-4D97-AF65-F5344CB8AC3E}">
        <p14:creationId xmlns:p14="http://schemas.microsoft.com/office/powerpoint/2010/main" xmlns="" val="1491867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792</TotalTime>
  <Words>3</Words>
  <Application>Microsoft Office PowerPoint</Application>
  <PresentationFormat>Papel A4 (210 x 297 mm)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Paula Santos</dc:creator>
  <cp:lastModifiedBy>Robson Calixto</cp:lastModifiedBy>
  <cp:revision>20</cp:revision>
  <cp:lastPrinted>2020-11-18T18:15:53Z</cp:lastPrinted>
  <dcterms:created xsi:type="dcterms:W3CDTF">2020-11-18T17:50:26Z</dcterms:created>
  <dcterms:modified xsi:type="dcterms:W3CDTF">2020-11-26T23:22:56Z</dcterms:modified>
</cp:coreProperties>
</file>